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7" autoAdjust="0"/>
  </p:normalViewPr>
  <p:slideViewPr>
    <p:cSldViewPr snapToGrid="0">
      <p:cViewPr varScale="1">
        <p:scale>
          <a:sx n="66" d="100"/>
          <a:sy n="66" d="100"/>
        </p:scale>
        <p:origin x="2434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20/07/2021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5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20/07/2021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08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20/07/2021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2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20/07/2021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27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20/07/2021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5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20/07/2021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83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20/07/2021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38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20/07/2021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2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20/07/2021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73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20/07/2021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3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20/07/2021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74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1F841-7E8C-49B6-8939-B19E9BA83B15}" type="datetimeFigureOut">
              <a:rPr lang="fr-FR" smtClean="0"/>
              <a:t>20/07/2021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2"/>
          <a:stretch/>
        </p:blipFill>
        <p:spPr>
          <a:xfrm>
            <a:off x="0" y="2"/>
            <a:ext cx="6858000" cy="10437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0500"/>
            <a:ext cx="6858000" cy="13335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101279" y="261367"/>
            <a:ext cx="2382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>
                <a:solidFill>
                  <a:schemeClr val="bg1"/>
                </a:solidFill>
              </a:rPr>
              <a:t>OFFRE D’EMPLOI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8258197"/>
            <a:ext cx="6858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HUMAN RESOURCES DEPARTMENT</a:t>
            </a:r>
          </a:p>
          <a:p>
            <a:pPr algn="ctr"/>
            <a:r>
              <a:rPr lang="fr-FR" sz="800" dirty="0" smtClean="0">
                <a:solidFill>
                  <a:schemeClr val="bg1"/>
                </a:solidFill>
                <a:latin typeface="+mj-lt"/>
              </a:rPr>
              <a:t>recrutement@bein.net</a:t>
            </a:r>
          </a:p>
          <a:p>
            <a:pPr algn="ctr"/>
            <a:endParaRPr lang="fr-FR" sz="7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fr-FR" sz="700" dirty="0" err="1">
                <a:solidFill>
                  <a:schemeClr val="bg1"/>
                </a:solidFill>
                <a:latin typeface="+mj-lt"/>
              </a:rPr>
              <a:t>beIN</a:t>
            </a:r>
            <a:r>
              <a:rPr lang="fr-FR" sz="700" dirty="0">
                <a:solidFill>
                  <a:schemeClr val="bg1"/>
                </a:solidFill>
                <a:latin typeface="+mj-lt"/>
              </a:rPr>
              <a:t> SPORTS France</a:t>
            </a:r>
          </a:p>
          <a:p>
            <a:pPr algn="ctr"/>
            <a:r>
              <a:rPr lang="fr-FR" sz="700" dirty="0">
                <a:solidFill>
                  <a:schemeClr val="bg1"/>
                </a:solidFill>
                <a:latin typeface="+mj-lt"/>
              </a:rPr>
              <a:t>53-55 avenue Emile Zola - 92100 Boulogne-Billancourt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0" y="1043765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7030A0"/>
                </a:solidFill>
                <a:latin typeface="+mj-lt"/>
              </a:rPr>
              <a:t>Assistant de Direction – Bilingue Anglais (H/F)</a:t>
            </a:r>
            <a:endParaRPr lang="fr-FR" sz="16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6465" y="1385948"/>
            <a:ext cx="6178004" cy="6319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 smtClean="0">
                <a:solidFill>
                  <a:srgbClr val="5F2987"/>
                </a:solidFill>
                <a:latin typeface="+mj-lt"/>
              </a:rPr>
              <a:t>CONTEXTE</a:t>
            </a:r>
          </a:p>
          <a:p>
            <a:pPr algn="just"/>
            <a:endParaRPr lang="fr-FR" sz="1100" b="1" dirty="0" smtClean="0">
              <a:solidFill>
                <a:srgbClr val="5F2987"/>
              </a:solidFill>
              <a:latin typeface="+mj-lt"/>
            </a:endParaRPr>
          </a:p>
          <a:p>
            <a:pPr algn="just"/>
            <a:r>
              <a:rPr lang="fr-FR" sz="1100" dirty="0" smtClean="0"/>
              <a:t>Au sein du </a:t>
            </a:r>
            <a:r>
              <a:rPr lang="fr-FR" sz="1100" dirty="0"/>
              <a:t>Bureau du Directeur Général </a:t>
            </a:r>
            <a:r>
              <a:rPr lang="fr-FR" sz="1100" dirty="0" smtClean="0"/>
              <a:t>Groupe et dans un environnement international, </a:t>
            </a:r>
            <a:r>
              <a:rPr lang="fr-FR" sz="1100" dirty="0"/>
              <a:t>l’Assistante de </a:t>
            </a:r>
            <a:r>
              <a:rPr lang="fr-FR" sz="1100" dirty="0" smtClean="0"/>
              <a:t>Direction Bilingue viendra en support de la Responsable du Bureau en assurant les missions suivantes pour le compte du Directeur Générale Groupe : </a:t>
            </a:r>
          </a:p>
          <a:p>
            <a:pPr algn="just"/>
            <a:endParaRPr lang="fr-FR" sz="1100" dirty="0"/>
          </a:p>
          <a:p>
            <a:pPr algn="just"/>
            <a:endParaRPr lang="fr-FR" sz="1100" dirty="0" smtClean="0">
              <a:latin typeface="+mj-lt"/>
            </a:endParaRPr>
          </a:p>
          <a:p>
            <a:pPr algn="just"/>
            <a:r>
              <a:rPr lang="fr-FR" sz="1100" b="1" dirty="0">
                <a:solidFill>
                  <a:srgbClr val="5F2987"/>
                </a:solidFill>
                <a:latin typeface="+mj-lt"/>
              </a:rPr>
              <a:t>MISSIONS</a:t>
            </a: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1800" algn="l"/>
                <a:tab pos="5976620" algn="r"/>
                <a:tab pos="228600" algn="l"/>
                <a:tab pos="431800" algn="l"/>
                <a:tab pos="5976620" algn="r"/>
              </a:tabLs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Tenir l’agenda </a:t>
            </a: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Directeur Général Groupe pour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gestion efficace de son calendrier, </a:t>
            </a: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ses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engagements extérieurs et de ses </a:t>
            </a: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voyages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1800" algn="l"/>
                <a:tab pos="5976620" algn="r"/>
                <a:tab pos="228600" algn="l"/>
                <a:tab pos="431800" algn="l"/>
                <a:tab pos="5976620" algn="r"/>
              </a:tabLs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Assurer un filtre dans les communications et établir des priorités en termes de réponse ou d'accès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1800" algn="l"/>
                <a:tab pos="5976620" algn="r"/>
                <a:tab pos="228600" algn="l"/>
                <a:tab pos="431800" algn="l"/>
                <a:tab pos="5976620" algn="r"/>
              </a:tabLs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Organiser des réunions, préparer les invitations aux réunions, les supports, l'ordre du jour, les pauses café, et tout ce qui est </a:t>
            </a: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nécessaire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réussite de l'événement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1800" algn="l"/>
                <a:tab pos="5976620" algn="r"/>
                <a:tab pos="228600" algn="l"/>
                <a:tab pos="431800" algn="l"/>
                <a:tab pos="5976620" algn="r"/>
              </a:tabLs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Préparer et / ou superviser la préparation / traduction des documents, des présentations, et tous travaux nécessaires pour assister le Président dans ses fonctions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1800" algn="l"/>
                <a:tab pos="5976620" algn="r"/>
                <a:tab pos="228600" algn="l"/>
                <a:tab pos="431800" algn="l"/>
                <a:tab pos="5976620" algn="r"/>
              </a:tabLs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Prendre soin des besoins administratifs et logistiques et suivre les frais de déplacement 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1800" algn="l"/>
                <a:tab pos="5976620" algn="r"/>
                <a:tab pos="228600" algn="l"/>
                <a:tab pos="431800" algn="l"/>
                <a:tab pos="5976620" algn="r"/>
              </a:tabLs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Organiser et superviser la gestion des archives, dans le respect des politiques en vigueur 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1800" algn="l"/>
                <a:tab pos="5976620" algn="r"/>
                <a:tab pos="228600" algn="l"/>
                <a:tab pos="431800" algn="l"/>
                <a:tab pos="5976620" algn="r"/>
              </a:tabLs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Assurer une communication transparente avec les membres du Comité Exécutif et les membres du comité de direction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1800" algn="l"/>
                <a:tab pos="5976620" algn="r"/>
                <a:tab pos="228600" algn="l"/>
                <a:tab pos="431800" algn="l"/>
                <a:tab pos="5976620" algn="r"/>
              </a:tabLs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Préparer et suivre les tableaux de bord de la Direction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1800" algn="l"/>
                <a:tab pos="5976620" algn="r"/>
                <a:tab pos="228600" algn="l"/>
                <a:tab pos="431800" algn="l"/>
                <a:tab pos="5976620" algn="r"/>
              </a:tabLs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Coordonner et suivre les plannings de la Direction</a:t>
            </a:r>
            <a:endParaRPr lang="fr-F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fr-FR" sz="1100" dirty="0">
              <a:latin typeface="+mj-lt"/>
            </a:endParaRPr>
          </a:p>
          <a:p>
            <a:pPr algn="just"/>
            <a:r>
              <a:rPr lang="fr-FR" sz="1100" b="1" dirty="0">
                <a:solidFill>
                  <a:srgbClr val="5F2987"/>
                </a:solidFill>
                <a:latin typeface="+mj-lt"/>
              </a:rPr>
              <a:t>PROFIL &amp; COMPÉTENCES</a:t>
            </a:r>
          </a:p>
          <a:p>
            <a:pPr algn="just"/>
            <a:r>
              <a:rPr lang="fr-FR" sz="1100" dirty="0">
                <a:latin typeface="+mj-lt"/>
              </a:rPr>
              <a:t> </a:t>
            </a:r>
          </a:p>
          <a:p>
            <a:pPr lvl="0" algn="just"/>
            <a:r>
              <a:rPr lang="fr-FR" sz="1100" dirty="0" smtClean="0">
                <a:latin typeface="+mj-lt"/>
              </a:rPr>
              <a:t>Parfaitement bilingue en anglais, vous </a:t>
            </a:r>
            <a:r>
              <a:rPr lang="fr-FR" sz="1100" dirty="0">
                <a:latin typeface="+mj-lt"/>
              </a:rPr>
              <a:t>bénéficiez d’une expérience </a:t>
            </a:r>
            <a:r>
              <a:rPr lang="fr-FR" sz="1100" dirty="0" smtClean="0">
                <a:latin typeface="+mj-lt"/>
              </a:rPr>
              <a:t>réussie de </a:t>
            </a:r>
            <a:r>
              <a:rPr lang="fr-FR" sz="1100" dirty="0">
                <a:latin typeface="+mj-lt"/>
              </a:rPr>
              <a:t>plus </a:t>
            </a:r>
            <a:r>
              <a:rPr lang="fr-FR" sz="1100" dirty="0" smtClean="0">
                <a:latin typeface="+mj-lt"/>
              </a:rPr>
              <a:t>de 3 à </a:t>
            </a:r>
            <a:r>
              <a:rPr lang="fr-FR" sz="1100" dirty="0">
                <a:latin typeface="+mj-lt"/>
              </a:rPr>
              <a:t>5 ans </a:t>
            </a:r>
            <a:r>
              <a:rPr lang="fr-FR" sz="1100" dirty="0" smtClean="0">
                <a:latin typeface="+mj-lt"/>
              </a:rPr>
              <a:t>dans des fonctions similaires au sein d’environnements internationaux, dynamiques et exigeants.</a:t>
            </a:r>
          </a:p>
          <a:p>
            <a:pPr lvl="0" algn="just"/>
            <a:r>
              <a:rPr lang="fr-FR" sz="1100" dirty="0" smtClean="0">
                <a:latin typeface="+mj-lt"/>
              </a:rPr>
              <a:t>Vous possédez une parfaite expression écrite et orale et maitrisez avec aisance les logiciels bureautiques (suite Office, Outlook,…)</a:t>
            </a:r>
          </a:p>
          <a:p>
            <a:pPr algn="just"/>
            <a:endParaRPr lang="fr-FR" sz="1100" dirty="0">
              <a:latin typeface="+mj-lt"/>
            </a:endParaRPr>
          </a:p>
          <a:p>
            <a:pPr algn="just"/>
            <a:r>
              <a:rPr lang="fr-FR" sz="1100" b="1" dirty="0">
                <a:solidFill>
                  <a:srgbClr val="5F2987"/>
                </a:solidFill>
                <a:latin typeface="+mj-lt"/>
              </a:rPr>
              <a:t>QUALITES REQUISES</a:t>
            </a:r>
          </a:p>
          <a:p>
            <a:pPr algn="just"/>
            <a:r>
              <a:rPr lang="fr-FR" sz="1100" dirty="0">
                <a:latin typeface="+mj-lt"/>
              </a:rPr>
              <a:t> </a:t>
            </a:r>
          </a:p>
          <a:p>
            <a:pPr algn="just"/>
            <a:r>
              <a:rPr lang="fr-FR" sz="1100" dirty="0" smtClean="0">
                <a:latin typeface="+mj-lt"/>
              </a:rPr>
              <a:t>Aisance </a:t>
            </a:r>
            <a:r>
              <a:rPr lang="fr-FR" sz="1100" dirty="0">
                <a:latin typeface="+mj-lt"/>
              </a:rPr>
              <a:t>relationnelle, </a:t>
            </a:r>
            <a:r>
              <a:rPr lang="fr-FR" sz="1100" dirty="0" smtClean="0">
                <a:latin typeface="+mj-lt"/>
              </a:rPr>
              <a:t>gestion </a:t>
            </a:r>
            <a:r>
              <a:rPr lang="fr-FR" sz="1100" dirty="0">
                <a:latin typeface="+mj-lt"/>
              </a:rPr>
              <a:t>du temps et des tâches, </a:t>
            </a:r>
            <a:r>
              <a:rPr lang="fr-FR" sz="1100" dirty="0" smtClean="0">
                <a:latin typeface="+mj-lt"/>
              </a:rPr>
              <a:t>esprit </a:t>
            </a:r>
            <a:r>
              <a:rPr lang="fr-FR" sz="1100" dirty="0">
                <a:latin typeface="+mj-lt"/>
              </a:rPr>
              <a:t>d’initiative, flexibilité et adaptabilité, </a:t>
            </a:r>
            <a:r>
              <a:rPr lang="fr-FR" sz="1100" dirty="0" smtClean="0">
                <a:latin typeface="+mj-lt"/>
              </a:rPr>
              <a:t>diplomatie, attention </a:t>
            </a:r>
            <a:r>
              <a:rPr lang="fr-FR" sz="1100" dirty="0">
                <a:latin typeface="+mj-lt"/>
              </a:rPr>
              <a:t>au détail </a:t>
            </a:r>
            <a:r>
              <a:rPr lang="fr-FR" sz="1100" dirty="0" smtClean="0">
                <a:latin typeface="+mj-lt"/>
              </a:rPr>
              <a:t>et bon esprit d’équipe. </a:t>
            </a:r>
            <a:endParaRPr lang="fr-FR" sz="1100" dirty="0">
              <a:latin typeface="+mj-lt"/>
            </a:endParaRPr>
          </a:p>
          <a:p>
            <a:pPr algn="just"/>
            <a:endParaRPr lang="fr-FR" sz="1100" dirty="0" smtClean="0">
              <a:latin typeface="+mj-lt"/>
            </a:endParaRPr>
          </a:p>
          <a:p>
            <a:endParaRPr lang="fr-FR" sz="1100" dirty="0">
              <a:latin typeface="+mj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5" y="265791"/>
            <a:ext cx="1679485" cy="30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60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2734</TotalTime>
  <Words>228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Manon BARBAY</dc:creator>
  <cp:lastModifiedBy>Nadia LADGHEM</cp:lastModifiedBy>
  <cp:revision>93</cp:revision>
  <cp:lastPrinted>2018-01-19T16:08:50Z</cp:lastPrinted>
  <dcterms:created xsi:type="dcterms:W3CDTF">2017-03-06T15:09:43Z</dcterms:created>
  <dcterms:modified xsi:type="dcterms:W3CDTF">2021-07-20T09:21:59Z</dcterms:modified>
</cp:coreProperties>
</file>